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6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F2F7-407E-4FF2-A645-BF0FEE40147A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7711-48B1-412E-9D58-DC2F1698B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72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F2F7-407E-4FF2-A645-BF0FEE40147A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7711-48B1-412E-9D58-DC2F1698B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88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F2F7-407E-4FF2-A645-BF0FEE40147A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7711-48B1-412E-9D58-DC2F1698B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6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F2F7-407E-4FF2-A645-BF0FEE40147A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7711-48B1-412E-9D58-DC2F1698B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8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F2F7-407E-4FF2-A645-BF0FEE40147A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7711-48B1-412E-9D58-DC2F1698B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7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F2F7-407E-4FF2-A645-BF0FEE40147A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7711-48B1-412E-9D58-DC2F1698B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2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F2F7-407E-4FF2-A645-BF0FEE40147A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7711-48B1-412E-9D58-DC2F1698B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38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F2F7-407E-4FF2-A645-BF0FEE40147A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7711-48B1-412E-9D58-DC2F1698B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4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F2F7-407E-4FF2-A645-BF0FEE40147A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7711-48B1-412E-9D58-DC2F1698B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73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F2F7-407E-4FF2-A645-BF0FEE40147A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7711-48B1-412E-9D58-DC2F1698B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2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F2F7-407E-4FF2-A645-BF0FEE40147A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7711-48B1-412E-9D58-DC2F1698B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09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3F2F7-407E-4FF2-A645-BF0FEE40147A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A7711-48B1-412E-9D58-DC2F1698B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5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39878-49E6-4DAF-B944-5FC5E9BC3F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D899D8-82D1-4890-B535-A319379D62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E204E27-52BF-478E-9CAB-A112FD720B66}"/>
              </a:ext>
            </a:extLst>
          </p:cNvPr>
          <p:cNvSpPr/>
          <p:nvPr/>
        </p:nvSpPr>
        <p:spPr>
          <a:xfrm>
            <a:off x="7110663" y="96253"/>
            <a:ext cx="1780674" cy="93403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Your institution logo</a:t>
            </a:r>
            <a:endParaRPr lang="en-ID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637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B9264-529E-428B-B2C8-6421B3C30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788"/>
            <a:ext cx="7886700" cy="8749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ADF6D-F0F0-48DA-9E1A-32456521B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77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985CB030-1CC5-4521-AEF5-E9F8EFBA244D}"/>
              </a:ext>
            </a:extLst>
          </p:cNvPr>
          <p:cNvSpPr txBox="1">
            <a:spLocks/>
          </p:cNvSpPr>
          <p:nvPr/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D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F324CEB0-DF7C-4327-AFC4-FFBCA2563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878541"/>
            <a:ext cx="7886700" cy="964548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3931846A-560D-4B0E-8142-CBF8B22CD9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1050" y="1978025"/>
            <a:ext cx="3886200" cy="4351338"/>
          </a:xfrm>
        </p:spPr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35730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3</Words>
  <Application>Microsoft Office PowerPoint</Application>
  <PresentationFormat>On-screen Show (4:3)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Pend. Kimia Server</dc:creator>
  <cp:lastModifiedBy>Pend. Kimia Server</cp:lastModifiedBy>
  <cp:revision>2</cp:revision>
  <dcterms:created xsi:type="dcterms:W3CDTF">2021-08-16T11:48:10Z</dcterms:created>
  <dcterms:modified xsi:type="dcterms:W3CDTF">2021-08-18T02:31:03Z</dcterms:modified>
</cp:coreProperties>
</file>